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76" r:id="rId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享 濱田" initials="享" lastIdx="1" clrIdx="0">
    <p:extLst>
      <p:ext uri="{19B8F6BF-5375-455C-9EA6-DF929625EA0E}">
        <p15:presenceInfo xmlns:p15="http://schemas.microsoft.com/office/powerpoint/2012/main" userId="759c6674a8e1447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commentAuthors" Target="commentAuthors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EA9900-B393-4F50-9DED-964DAF9B6A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2619493-F77F-4908-B568-69A50AA570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3519CEF-4D1F-4327-B4CF-FBB2F850C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B8151-ECFB-4E96-A80B-169075185A85}" type="datetimeFigureOut">
              <a:rPr kumimoji="1" lang="ja-JP" altLang="en-US" smtClean="0"/>
              <a:t>2020/9/8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C0CC31A-E143-4005-AEED-2FD611DA2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756017D-0D95-48A0-904A-689BB4002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CDCA1-DD87-430C-B00C-2E16488B2E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8118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27AE1A-D311-40E2-90CD-6E8AA4C8A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D900DF6-2CF2-433A-A876-1E443A6407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66769D2-5FD3-483A-8377-A1DF2E7D6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B8151-ECFB-4E96-A80B-169075185A85}" type="datetimeFigureOut">
              <a:rPr kumimoji="1" lang="ja-JP" altLang="en-US" smtClean="0"/>
              <a:t>2020/9/8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C475008-C6F6-4001-A621-CB7B3F264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D0C5B76-E971-4D93-8BA4-B81ED8E5A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CDCA1-DD87-430C-B00C-2E16488B2E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1209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8809230F-5497-4BCB-8B07-8DE3915E48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9CB5FE3-67E8-42B4-A6AB-53865360B4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B3DE504-A8DD-43E4-A6CA-7568E1C11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B8151-ECFB-4E96-A80B-169075185A85}" type="datetimeFigureOut">
              <a:rPr kumimoji="1" lang="ja-JP" altLang="en-US" smtClean="0"/>
              <a:t>2020/9/8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79216DE-94BA-49E0-AD16-B9AF3CCA4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9BE40F4-41C9-4117-9A71-16F55FB78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CDCA1-DD87-430C-B00C-2E16488B2E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6242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4CAC8C-F1FF-4988-9180-BB990AC72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E076EF9-31B2-4ACB-AD81-D4AE68CB4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0B71984-6382-4676-B673-1735B9CAC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B8151-ECFB-4E96-A80B-169075185A85}" type="datetimeFigureOut">
              <a:rPr kumimoji="1" lang="ja-JP" altLang="en-US" smtClean="0"/>
              <a:t>2020/9/8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FE68505-FDED-4499-919A-C8EB37D7F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9FD44B9-3234-4A83-8083-5125F827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CDCA1-DD87-430C-B00C-2E16488B2E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443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DBEC42-BA00-4144-BD47-ECACA3345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9A5CCA7-8D40-464C-8713-29B8FEEB5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7767512-F642-4EBC-BEDB-5CB303960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B8151-ECFB-4E96-A80B-169075185A85}" type="datetimeFigureOut">
              <a:rPr kumimoji="1" lang="ja-JP" altLang="en-US" smtClean="0"/>
              <a:t>2020/9/8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25C733B-18B2-4F69-82D8-99065E2AF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B5AF6E0-330D-433C-87CE-E6366A796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CDCA1-DD87-430C-B00C-2E16488B2E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6420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7B5D92-087D-45A1-A89D-EFA1C3115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3900744-2C46-4202-8D71-3E0766CB1E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BABF217-6B9C-47D6-90C3-3C1019AE9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86BE960-821F-45CD-B77E-6BECD6D5E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B8151-ECFB-4E96-A80B-169075185A85}" type="datetimeFigureOut">
              <a:rPr kumimoji="1" lang="ja-JP" altLang="en-US" smtClean="0"/>
              <a:t>2020/9/8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E73952-2694-45E4-B4D8-BEE0D36F5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BE181A8-4485-495C-90EA-25276E407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CDCA1-DD87-430C-B00C-2E16488B2E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9448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B7D6FC-A5FE-4E49-9095-B80609F86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2A903A4-E397-4DF4-856B-660EB1B04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66D192C-CFB4-466D-837E-E6784DB451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D4E552D-6BEF-48B2-8395-12CC9B27D5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472DFAF-1F49-49AD-B96C-61A9B937F3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DDF9F5B-B05E-497D-8D20-073DD9FBB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B8151-ECFB-4E96-A80B-169075185A85}" type="datetimeFigureOut">
              <a:rPr kumimoji="1" lang="ja-JP" altLang="en-US" smtClean="0"/>
              <a:t>2020/9/8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6E1F5C3-6D3E-4358-93C8-3DE88B807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4C79854-7A17-4C1F-B32F-A17B534BE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CDCA1-DD87-430C-B00C-2E16488B2E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637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C4C0E3-2476-4543-9DDD-136738BCF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FC7FBCB-631E-48EB-A0BB-D5B1D3E69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B8151-ECFB-4E96-A80B-169075185A85}" type="datetimeFigureOut">
              <a:rPr kumimoji="1" lang="ja-JP" altLang="en-US" smtClean="0"/>
              <a:t>2020/9/8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1329107-C792-4CB6-9F78-44D80E621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26E4AC2-D7A6-406A-AE2B-95E7C5C5B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CDCA1-DD87-430C-B00C-2E16488B2E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8032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3F85BC6-FB52-4D09-BA05-65C8AF8D5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B8151-ECFB-4E96-A80B-169075185A85}" type="datetimeFigureOut">
              <a:rPr kumimoji="1" lang="ja-JP" altLang="en-US" smtClean="0"/>
              <a:t>2020/9/8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EC57B78-DED2-4679-AF1F-B87B975E3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6D4DC44-1594-452C-AC7A-C4A09AF1E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CDCA1-DD87-430C-B00C-2E16488B2E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7215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691F316-2798-47CB-9EC2-3527892F4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A3E798-58DE-43E6-914C-67A4DDA60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71E45C0-2354-4178-87CF-7962EDA459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03E9822-6A24-4C7A-80F2-FD7409FA6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B8151-ECFB-4E96-A80B-169075185A85}" type="datetimeFigureOut">
              <a:rPr kumimoji="1" lang="ja-JP" altLang="en-US" smtClean="0"/>
              <a:t>2020/9/8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83A9FB6-2240-4406-B92A-F61D94FB7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ACB38FF-6CD1-40F1-9C96-5984E05D5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CDCA1-DD87-430C-B00C-2E16488B2E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5949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F3F192-2FEC-4415-AB1D-8258D340F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3A73679-3839-4F07-A9CF-5CEA4DF65C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F7DFD32-B869-4897-B453-03EB4683A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A1C27C-EE74-417D-B3A5-BDDF93D80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B8151-ECFB-4E96-A80B-169075185A85}" type="datetimeFigureOut">
              <a:rPr kumimoji="1" lang="ja-JP" altLang="en-US" smtClean="0"/>
              <a:t>2020/9/8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3F2764B-2EEF-4D92-9171-B566E4979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C58AFF5-872F-42BF-976D-E8CC6F1CA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CDCA1-DD87-430C-B00C-2E16488B2E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3686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BD11974-E060-433B-B2BE-790F414FF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9EE6314-BEAB-40A0-9F13-160FE4BEC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CD704EB-A6DF-4781-9F49-F24E4A60F8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B8151-ECFB-4E96-A80B-169075185A85}" type="datetimeFigureOut">
              <a:rPr kumimoji="1" lang="ja-JP" altLang="en-US" smtClean="0"/>
              <a:t>2020/9/8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46D0342-5D34-4531-A8B6-DF9BAB6DAB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0E056BA-CD24-4F74-A9F1-E05F6F563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CDCA1-DD87-430C-B00C-2E16488B2E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5189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4591E30-A4CC-46D3-898E-90459CEE5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465" y="391192"/>
            <a:ext cx="10662424" cy="78681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ja-JP" altLang="en-US" sz="4800" b="1" dirty="0"/>
              <a:t>課題</a:t>
            </a:r>
            <a:endParaRPr kumimoji="1" lang="en-US" altLang="ja-JP" sz="4800" b="1" dirty="0"/>
          </a:p>
        </p:txBody>
      </p:sp>
      <p:pic>
        <p:nvPicPr>
          <p:cNvPr id="2" name="MofWindow 2020-05-02 06-17-27">
            <a:hlinkClick r:id="" action="ppaction://media"/>
            <a:extLst>
              <a:ext uri="{FF2B5EF4-FFF2-40B4-BE49-F238E27FC236}">
                <a16:creationId xmlns:a16="http://schemas.microsoft.com/office/drawing/2014/main" id="{731B0F93-6DC3-4216-B659-6DE1CCEABC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97529" y="1260086"/>
            <a:ext cx="7090032" cy="5317524"/>
          </a:xfrm>
          <a:prstGeom prst="rect">
            <a:avLst/>
          </a:prstGeom>
        </p:spPr>
      </p:pic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AF39A4BC-34E1-4190-A608-F81906668909}"/>
              </a:ext>
            </a:extLst>
          </p:cNvPr>
          <p:cNvSpPr txBox="1">
            <a:spLocks/>
          </p:cNvSpPr>
          <p:nvPr/>
        </p:nvSpPr>
        <p:spPr>
          <a:xfrm>
            <a:off x="204439" y="1260086"/>
            <a:ext cx="4693090" cy="5040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b="1" dirty="0"/>
              <a:t>Chapter18-7</a:t>
            </a:r>
            <a:r>
              <a:rPr lang="ja-JP" altLang="en-US" sz="2400" b="1" dirty="0"/>
              <a:t>を元に</a:t>
            </a:r>
            <a:endParaRPr lang="en-US" altLang="ja-JP" sz="24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400" b="1" dirty="0"/>
              <a:t>下記の</a:t>
            </a:r>
            <a:r>
              <a:rPr lang="en-US" altLang="ja-JP" sz="2400" b="1" dirty="0"/>
              <a:t>2</a:t>
            </a:r>
            <a:r>
              <a:rPr lang="ja-JP" altLang="en-US" sz="2400" b="1" dirty="0"/>
              <a:t>問を実装したプログラムを作成しなさい</a:t>
            </a:r>
            <a:endParaRPr lang="en-US" altLang="ja-JP" sz="24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24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400" b="1" dirty="0"/>
              <a:t>１．右に掲載した動画のように</a:t>
            </a:r>
            <a:endParaRPr lang="en-US" altLang="ja-JP" sz="24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400" b="1" dirty="0"/>
              <a:t>地面を波打たせてください</a:t>
            </a:r>
            <a:endParaRPr lang="en-US" altLang="ja-JP" sz="24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24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400" b="1" dirty="0"/>
              <a:t>２．右に掲載した動画のように</a:t>
            </a:r>
            <a:endParaRPr lang="en-US" altLang="ja-JP" sz="24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400" b="1" dirty="0"/>
              <a:t>波打った地面の上が草、</a:t>
            </a:r>
            <a:endParaRPr lang="en-US" altLang="ja-JP" sz="24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400" b="1" dirty="0"/>
              <a:t>下が土の地面になるように</a:t>
            </a:r>
            <a:endParaRPr lang="en-US" altLang="ja-JP" sz="24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400" b="1" dirty="0"/>
              <a:t>してください</a:t>
            </a:r>
            <a:endParaRPr lang="en-US" altLang="ja-JP" sz="2400" b="1" dirty="0"/>
          </a:p>
        </p:txBody>
      </p:sp>
    </p:spTree>
    <p:extLst>
      <p:ext uri="{BB962C8B-B14F-4D97-AF65-F5344CB8AC3E}">
        <p14:creationId xmlns:p14="http://schemas.microsoft.com/office/powerpoint/2010/main" val="18035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924</TotalTime>
  <Words>58</Words>
  <Application>Microsoft Office PowerPoint</Application>
  <PresentationFormat>ワイド画面</PresentationFormat>
  <Paragraphs>11</Paragraphs>
  <Slides>1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5" baseType="lpstr">
      <vt:lpstr>游ゴシック</vt:lpstr>
      <vt:lpstr>游ゴシック Light</vt:lpstr>
      <vt:lpstr>Arial</vt:lpstr>
      <vt:lpstr>Office テーマ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３Dゲームプログラミング基礎 第2回</dc:title>
  <dc:creator>享 濱田</dc:creator>
  <cp:lastModifiedBy>濱田 享</cp:lastModifiedBy>
  <cp:revision>153</cp:revision>
  <dcterms:created xsi:type="dcterms:W3CDTF">2020-04-28T13:42:36Z</dcterms:created>
  <dcterms:modified xsi:type="dcterms:W3CDTF">2020-09-08T00:20:16Z</dcterms:modified>
</cp:coreProperties>
</file>